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2B87-0569-41C8-899E-D60C3C3E81C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92B77-DA84-40FD-9303-BCB547836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Media in Pakistan</a:t>
            </a:r>
            <a:br>
              <a:rPr lang="en-US" dirty="0" smtClean="0"/>
            </a:br>
            <a:r>
              <a:rPr lang="en-US" dirty="0" smtClean="0"/>
              <a:t>TV </a:t>
            </a:r>
            <a:r>
              <a:rPr lang="en-US" dirty="0" err="1" smtClean="0"/>
              <a:t>vs</a:t>
            </a:r>
            <a:r>
              <a:rPr lang="en-US" dirty="0" smtClean="0"/>
              <a:t> Film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2766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State-run Channel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Private Satellite Channels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News &amp; Current Affairs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Building TV audience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Currently 90 plus channels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Film productions are very few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Quality of films are inferior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9209"/>
            <a:ext cx="8229600" cy="37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1"/>
            <a:ext cx="724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142" y="2177467"/>
            <a:ext cx="6485715" cy="3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5420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6608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705100"/>
            <a:ext cx="4552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276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dani1_khan@hotmail.com</a:t>
            </a:r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Birth of Media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2766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9/11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Media landscape changes it course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People are well formed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Professionals hired to train TV personnel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2001: Introduction of a film theory course in the curriculum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2004: Film as minor program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2006: Business Schools &amp; Universities offer Media Sciences undergraduate Program/s 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2010: First Film Institute established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267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8-10 Business Schools &amp; Universities that offer Media Studies as undergraduate degree program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 Art Institutes offer filmmaking as minor studies program and 4-year degree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Film Institute offers 2-year specializations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Film Education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276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 Kara International Film Festival (2001 – 2007)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Cultural Exchange visits and program/s with AAFT </a:t>
            </a:r>
            <a:r>
              <a:rPr lang="en-US" sz="1800" dirty="0" err="1" smtClean="0">
                <a:solidFill>
                  <a:schemeClr val="tx1"/>
                </a:solidFill>
              </a:rPr>
              <a:t>Noida</a:t>
            </a:r>
            <a:r>
              <a:rPr lang="en-US" sz="1800" dirty="0" smtClean="0">
                <a:solidFill>
                  <a:schemeClr val="tx1"/>
                </a:solidFill>
              </a:rPr>
              <a:t>, India, </a:t>
            </a:r>
            <a:r>
              <a:rPr lang="en-US" sz="1800" dirty="0" err="1" smtClean="0">
                <a:solidFill>
                  <a:schemeClr val="tx1"/>
                </a:solidFill>
              </a:rPr>
              <a:t>Pune</a:t>
            </a:r>
            <a:r>
              <a:rPr lang="en-US" sz="1800" dirty="0" smtClean="0">
                <a:solidFill>
                  <a:schemeClr val="tx1"/>
                </a:solidFill>
              </a:rPr>
              <a:t> Film Institute and RK Film and Media Program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Student Filmmaking Workshops in collaboration with British Council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Screening at Goethe Institute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Student Film Festivals (2006 – 2009)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Affiliations and articulation with Film program at Columbia College Chicago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International Advisory of filmmakers and Professors from USA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REEL Talks academic discussions with filmmakers, Scholars &amp; Professors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Kodak workshops on  Film equipment 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Fulbright Scholarships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Challenges in Academia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400800" cy="3276600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Filmmaking not accepted as profession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Peer Pressure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Lack of qualified professionals &amp; faculty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Media Studies as a whole e.g. Journalism, Graphic design, advertising &amp; marketing, economics etc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Career counseling &amp; Advisors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Methdology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Film library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 specialization studies e.g. cinematography, editing, sound, producing etc.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Less Hands-on </a:t>
            </a:r>
          </a:p>
          <a:p>
            <a:pPr algn="l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Downward Trend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276600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ilm Institute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Kara International Film Festival ends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S</a:t>
            </a:r>
            <a:r>
              <a:rPr lang="en-US" dirty="0" smtClean="0">
                <a:solidFill>
                  <a:schemeClr val="tx1"/>
                </a:solidFill>
              </a:rPr>
              <a:t>pecializations are not offered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Faculty e.g. graphic design or journalism  major teaching film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Faculty Training &amp; Development Programs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Students less motivated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 Film graduates or qualified filmmakers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Films produced lack storytelling and not technically  sound</a:t>
            </a:r>
          </a:p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752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343400"/>
            <a:ext cx="4829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9707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704762" cy="2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438400"/>
            <a:ext cx="3924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1"/>
            <a:ext cx="724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14" y="1600200"/>
            <a:ext cx="7768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350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Media in Pakistan TV vs Film</vt:lpstr>
      <vt:lpstr>Birth of Media Education</vt:lpstr>
      <vt:lpstr>Slide 3</vt:lpstr>
      <vt:lpstr>Film Education Initiatives</vt:lpstr>
      <vt:lpstr>Challenges in Academia</vt:lpstr>
      <vt:lpstr>Downward Trend</vt:lpstr>
      <vt:lpstr>Slide 7</vt:lpstr>
      <vt:lpstr>Slide 8</vt:lpstr>
      <vt:lpstr>Slide 9</vt:lpstr>
      <vt:lpstr>Slide 10</vt:lpstr>
      <vt:lpstr>Slide 11</vt:lpstr>
      <vt:lpstr>Slide 12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Daniyal</dc:creator>
  <cp:lastModifiedBy>Daniyal</cp:lastModifiedBy>
  <cp:revision>54</cp:revision>
  <dcterms:created xsi:type="dcterms:W3CDTF">2015-05-06T20:55:18Z</dcterms:created>
  <dcterms:modified xsi:type="dcterms:W3CDTF">2015-05-07T08:12:52Z</dcterms:modified>
</cp:coreProperties>
</file>